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1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17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517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15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05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580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885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28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12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77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04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23227-7FE4-4569-B196-9FE98EF5E695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E2B8B-0CD3-41FD-A5C9-5A17D3103D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449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63329" y="1596257"/>
            <a:ext cx="9144000" cy="16557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S7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93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67147" y="5791931"/>
            <a:ext cx="1143491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S7-1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Expression levels of thirteen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CsNRT1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genes in shoot and in root across the N treatments.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221" y="-119792"/>
            <a:ext cx="5725397" cy="5911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27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742" y="135187"/>
            <a:ext cx="4857358" cy="57631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357" y="6055663"/>
            <a:ext cx="1086464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S7-2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Expression levels of nine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CsNRT1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genes in shoot and in root across the N treatments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28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090" y="934830"/>
            <a:ext cx="5277281" cy="538765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3290" y="6068571"/>
            <a:ext cx="1086464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S7-3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Expression levels of six </a:t>
            </a:r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CsNRT1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two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CsNRT2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genes in shoot and in root across the N treatments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20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300" y="528930"/>
            <a:ext cx="4467184" cy="458713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3290" y="6068571"/>
            <a:ext cx="1086464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S7-4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Expression levels of five </a:t>
            </a:r>
            <a:r>
              <a:rPr lang="en-US" altLang="zh-CN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CsAMTs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genes in shoot and in root across the N treatments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8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10096</TotalTime>
  <Words>74</Words>
  <Application>Microsoft Office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等线</vt:lpstr>
      <vt:lpstr>等线 Light</vt:lpstr>
      <vt:lpstr>Arial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HZAU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 Hua</dc:creator>
  <cp:lastModifiedBy>MDPI</cp:lastModifiedBy>
  <cp:revision>60</cp:revision>
  <dcterms:created xsi:type="dcterms:W3CDTF">2020-01-05T03:20:41Z</dcterms:created>
  <dcterms:modified xsi:type="dcterms:W3CDTF">2020-09-17T03:46:03Z</dcterms:modified>
</cp:coreProperties>
</file>